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40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037B3F8-C07D-4E12-852F-6BC3B2DBFDD7}" type="datetimeFigureOut">
              <a:rPr lang="ru-RU" smtClean="0"/>
              <a:t>06.02.2018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66816BC-256A-4AEF-8650-C18EE77912E9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8229600" cy="3047999"/>
          </a:xfrm>
        </p:spPr>
        <p:txBody>
          <a:bodyPr>
            <a:normAutofit fontScale="90000"/>
          </a:bodyPr>
          <a:lstStyle/>
          <a:p>
            <a:r>
              <a:rPr lang="ru-RU" dirty="0"/>
              <a:t>Актуальные вопросы</a:t>
            </a:r>
            <a:br>
              <a:rPr lang="ru-RU" dirty="0"/>
            </a:br>
            <a:r>
              <a:rPr lang="ru-RU" dirty="0"/>
              <a:t> профилактики коррупции </a:t>
            </a:r>
            <a:br>
              <a:rPr lang="ru-RU" dirty="0"/>
            </a:br>
            <a:r>
              <a:rPr lang="ru-RU" dirty="0"/>
              <a:t>в государственных учреждениях ветеринарии Республики Марий Эл</a:t>
            </a:r>
          </a:p>
        </p:txBody>
      </p:sp>
    </p:spTree>
    <p:extLst>
      <p:ext uri="{BB962C8B-B14F-4D97-AF65-F5344CB8AC3E}">
        <p14:creationId xmlns:p14="http://schemas.microsoft.com/office/powerpoint/2010/main" val="145925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445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08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528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6351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643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964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274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3133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4627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972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308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65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216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5171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5115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578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0089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4537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06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2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810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366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732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0566" y="2967335"/>
            <a:ext cx="836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0566" y="2967335"/>
            <a:ext cx="8362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6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862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250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596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035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8280920" cy="86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5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Российское законодательство в сфере предупреждения и противодействия коррупции</a:t>
            </a:r>
            <a:endParaRPr lang="ru-RU" sz="25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0372" y="1628800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Работодатель при заключении трудового договора или гражданско-правового договора в течение 2 лет после увольнения гражданина с государственной или муниципальной службы сообщает представителю нанимателя (работодателю) государственного или муниципального служащего по последнему месту его службы о заключении такого договора в письменной форме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Порядок предоставления указанной информации определяется Постановлением </a:t>
            </a:r>
            <a:r>
              <a:rPr lang="ru-RU" dirty="0"/>
              <a:t>Правительства </a:t>
            </a:r>
            <a:r>
              <a:rPr lang="ru-RU" dirty="0" smtClean="0"/>
              <a:t>Российской Федерации </a:t>
            </a:r>
            <a:r>
              <a:rPr lang="ru-RU" dirty="0"/>
              <a:t>от 21.01.2015 N </a:t>
            </a:r>
            <a:r>
              <a:rPr lang="ru-RU" dirty="0" smtClean="0"/>
              <a:t>29.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Неисполнение работодателем обязанности, предусмотренной частью 4 статьи 12 Федерального закона «О противодействии коррупции», является правонарушением и влечет в соответствии со статьей 19.29 Кодека Российской Федерации об административных правонарушениях  ответственность в виде административного штрафа.</a:t>
            </a:r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25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9289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95EEBE92747524998728F139ADAA690" ma:contentTypeVersion="1" ma:contentTypeDescription="Создание документа." ma:contentTypeScope="" ma:versionID="6e76dedfc1e976e786276b6316663fc5">
  <xsd:schema xmlns:xsd="http://www.w3.org/2001/XMLSchema" xmlns:xs="http://www.w3.org/2001/XMLSchema" xmlns:p="http://schemas.microsoft.com/office/2006/metadata/properties" xmlns:ns2="57504d04-691e-4fc4-8f09-4f19fdbe90f6" xmlns:ns3="6d7c22ec-c6a4-4777-88aa-bc3c76ac660e" xmlns:ns4="c4fc9da8-5a99-4e6d-afc6-5a8e17970ed7" targetNamespace="http://schemas.microsoft.com/office/2006/metadata/properties" ma:root="true" ma:fieldsID="f9fa06f302d062286c0065593af610b9" ns2:_="" ns3:_="" ns4:_="">
    <xsd:import namespace="57504d04-691e-4fc4-8f09-4f19fdbe90f6"/>
    <xsd:import namespace="6d7c22ec-c6a4-4777-88aa-bc3c76ac660e"/>
    <xsd:import namespace="c4fc9da8-5a99-4e6d-afc6-5a8e17970ed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  <xsd:element ref="ns4:_x043f__x0430__x043f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504d04-691e-4fc4-8f09-4f19fdbe90f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2ec-c6a4-4777-88aa-bc3c76ac660e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c9da8-5a99-4e6d-afc6-5a8e17970ed7" elementFormDefault="qualified">
    <xsd:import namespace="http://schemas.microsoft.com/office/2006/documentManagement/types"/>
    <xsd:import namespace="http://schemas.microsoft.com/office/infopath/2007/PartnerControls"/>
    <xsd:element name="_x043f__x0430__x043f__x043a__x0430_" ma:index="12" nillable="true" ma:displayName="папка" ma:format="Dropdown" ma:internalName="_x043f__x0430__x043f__x043a__x0430_">
      <xsd:simpleType>
        <xsd:restriction base="dms:Choice">
          <xsd:enumeration value="Заседание комиссии"/>
          <xsd:enumeration value="Независимая антикоррупционная экспертиза проетов нормативных правовых актов"/>
          <xsd:enumeration value="Сведения о доходах, об имуществе и обязательствах имущественного характера за 2010 год"/>
          <xsd:enumeration value="Сведения о доходах, об имуществе и обязательствах имущественного характера за 2011 год"/>
          <xsd:enumeration value="Сведения о доходах, об имуществе и обязательствах имущественного характера за 2012 год"/>
          <xsd:enumeration value="Сведения о доходах, об имуществе и обязательствах имущественного характера за 2013 год"/>
          <xsd:enumeration value="Сведения о доходах, об имуществе и обязательствах имущественного характера за 2014 год"/>
          <xsd:enumeration value="Сведения о доходах, об имуществе и обязательствах имущественного характера за 2015 год"/>
          <xsd:enumeration value="Методические материалы"/>
          <xsd:enumeration value="Формы, бланки"/>
          <xsd:enumeration value="Деятельность комиссии по соблюдению требований к служебному поведениюи урегулированию конфликта интересов"/>
          <xsd:enumeration value="Доклады, отчеты, обзоры, статистическая информация"/>
          <xsd:enumeration value="Обратная связь для сообщений о фактах коррупции"/>
          <xsd:enumeration value="Часто задаваемые вопросы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e__x043f__x0438__x0441__x0430__x043d__x0438__x0435_ xmlns="6d7c22ec-c6a4-4777-88aa-bc3c76ac660e" xsi:nil="true"/>
    <_x043f__x0430__x043f__x043a__x0430_ xmlns="c4fc9da8-5a99-4e6d-afc6-5a8e17970ed7" xsi:nil="true"/>
    <_dlc_DocId xmlns="57504d04-691e-4fc4-8f09-4f19fdbe90f6">XXJ7TYMEEKJ2-7062-26</_dlc_DocId>
    <_dlc_DocIdUrl xmlns="57504d04-691e-4fc4-8f09-4f19fdbe90f6">
      <Url>https://vip.gov.mari.ru/comvet/_layouts/DocIdRedir.aspx?ID=XXJ7TYMEEKJ2-7062-26</Url>
      <Description>XXJ7TYMEEKJ2-7062-26</Description>
    </_dlc_DocIdUrl>
  </documentManagement>
</p:properties>
</file>

<file path=customXml/itemProps1.xml><?xml version="1.0" encoding="utf-8"?>
<ds:datastoreItem xmlns:ds="http://schemas.openxmlformats.org/officeDocument/2006/customXml" ds:itemID="{EEAA0382-93AB-4DE3-8E98-C4EAAEE8281D}"/>
</file>

<file path=customXml/itemProps2.xml><?xml version="1.0" encoding="utf-8"?>
<ds:datastoreItem xmlns:ds="http://schemas.openxmlformats.org/officeDocument/2006/customXml" ds:itemID="{61065E3C-AB08-4400-A373-1382404A6272}"/>
</file>

<file path=customXml/itemProps3.xml><?xml version="1.0" encoding="utf-8"?>
<ds:datastoreItem xmlns:ds="http://schemas.openxmlformats.org/officeDocument/2006/customXml" ds:itemID="{DCA81C15-182F-45AF-92A8-42A126B4E5D9}"/>
</file>

<file path=customXml/itemProps4.xml><?xml version="1.0" encoding="utf-8"?>
<ds:datastoreItem xmlns:ds="http://schemas.openxmlformats.org/officeDocument/2006/customXml" ds:itemID="{D85F28E3-6E16-4593-B339-4ABE18E3A26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110</Words>
  <Application>Microsoft Office PowerPoint</Application>
  <PresentationFormat>Экран (4:3)</PresentationFormat>
  <Paragraphs>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Актуальные вопросы  профилактики коррупции  в государственных учреждениях ветеринарии Республики Марий Эл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"Актуальные вопросы  профилактики коррупции  в государственных учреждениях ветеринарии Республики Марий Эл"</dc:title>
  <dc:creator>User1</dc:creator>
  <cp:lastModifiedBy>User1</cp:lastModifiedBy>
  <cp:revision>4</cp:revision>
  <dcterms:created xsi:type="dcterms:W3CDTF">2018-02-06T13:34:04Z</dcterms:created>
  <dcterms:modified xsi:type="dcterms:W3CDTF">2018-02-06T14:09:54Z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0x010100395EEBE92747524998728F139ADAA690</vt:lpwstr>
  </property>
  <property fmtid="{D5CDD505-2E9C-101B-9397-08002B2CF9AE}" pid="3" name="_dlc_DocIdItemGuid">
    <vt:lpwstr>4f6d89df-64f4-4f17-81d8-f4faf9a79be0</vt:lpwstr>
  </property>
</Properties>
</file>